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63" r:id="rId3"/>
    <p:sldId id="257" r:id="rId4"/>
    <p:sldId id="264" r:id="rId5"/>
    <p:sldId id="266" r:id="rId6"/>
    <p:sldId id="267" r:id="rId7"/>
    <p:sldId id="262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26" autoAdjust="0"/>
    <p:restoredTop sz="95530" autoAdjust="0"/>
  </p:normalViewPr>
  <p:slideViewPr>
    <p:cSldViewPr snapToGrid="0" snapToObjects="1">
      <p:cViewPr varScale="1">
        <p:scale>
          <a:sx n="94" d="100"/>
          <a:sy n="94" d="100"/>
        </p:scale>
        <p:origin x="-4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10.jpe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2015年10月17日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图片 71" descr="i.Center 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079" y="580941"/>
            <a:ext cx="1945227" cy="1080000"/>
          </a:xfrm>
          <a:prstGeom prst="rect">
            <a:avLst/>
          </a:prstGeom>
        </p:spPr>
      </p:pic>
      <p:sp>
        <p:nvSpPr>
          <p:cNvPr id="74" name="文本框 73"/>
          <p:cNvSpPr txBox="1"/>
          <p:nvPr userDrawn="1"/>
        </p:nvSpPr>
        <p:spPr>
          <a:xfrm>
            <a:off x="567166" y="260094"/>
            <a:ext cx="34941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en-US" altLang="zh-CN" sz="2800" dirty="0" smtClean="0">
                <a:solidFill>
                  <a:schemeClr val="accent1">
                    <a:lumMod val="50000"/>
                  </a:schemeClr>
                </a:solidFill>
              </a:rPr>
              <a:t>2015</a:t>
            </a:r>
            <a:r>
              <a:rPr kumimoji="1" lang="zh-CN" altLang="en-US" sz="2800" dirty="0" smtClean="0">
                <a:solidFill>
                  <a:schemeClr val="accent1">
                    <a:lumMod val="50000"/>
                  </a:schemeClr>
                </a:solidFill>
              </a:rPr>
              <a:t>国际创客中国行</a:t>
            </a:r>
            <a:endParaRPr kumimoji="1" lang="en-US" altLang="zh-CN" sz="28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dist"/>
            <a:r>
              <a:rPr kumimoji="1" lang="zh-CN" altLang="en-US" sz="3600" dirty="0" smtClean="0">
                <a:solidFill>
                  <a:schemeClr val="accent1">
                    <a:lumMod val="50000"/>
                  </a:schemeClr>
                </a:solidFill>
              </a:rPr>
              <a:t>清华大学交流会</a:t>
            </a:r>
            <a:endParaRPr kumimoji="1" lang="en-US" altLang="zh-CN" sz="36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文本框 79"/>
          <p:cNvSpPr txBox="1"/>
          <p:nvPr userDrawn="1"/>
        </p:nvSpPr>
        <p:spPr>
          <a:xfrm>
            <a:off x="567166" y="1486966"/>
            <a:ext cx="3494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200" dirty="0" smtClean="0">
                <a:solidFill>
                  <a:schemeClr val="accent1">
                    <a:lumMod val="50000"/>
                  </a:schemeClr>
                </a:solidFill>
                <a:latin typeface="Gill Sans"/>
                <a:cs typeface="Gill Sans"/>
              </a:rPr>
              <a:t>Noisebridge China Trip 2015</a:t>
            </a:r>
          </a:p>
          <a:p>
            <a:pPr algn="dist"/>
            <a:r>
              <a:rPr kumimoji="1" lang="en-US" altLang="zh-CN" sz="2200" dirty="0" smtClean="0">
                <a:solidFill>
                  <a:schemeClr val="accent1">
                    <a:lumMod val="50000"/>
                  </a:schemeClr>
                </a:solidFill>
                <a:latin typeface="Gill Sans"/>
                <a:cs typeface="Gill Sans"/>
              </a:rPr>
              <a:t>Tsinghua University Meet-Up</a:t>
            </a:r>
          </a:p>
        </p:txBody>
      </p:sp>
      <p:pic>
        <p:nvPicPr>
          <p:cNvPr id="82" name="图片 81" descr="Tsinghua Logo transparen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464" y="3471862"/>
            <a:ext cx="1415308" cy="14153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 descr="Tsinghua Logo transparent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1660" y="6298214"/>
            <a:ext cx="1324288" cy="1324288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2015年10月17日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1" name="图片 60" descr="i.Center Transparent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388" y="98097"/>
            <a:ext cx="778091" cy="432000"/>
          </a:xfrm>
          <a:prstGeom prst="rect">
            <a:avLst/>
          </a:prstGeom>
        </p:spPr>
      </p:pic>
      <p:grpSp>
        <p:nvGrpSpPr>
          <p:cNvPr id="7" name="组 6"/>
          <p:cNvGrpSpPr/>
          <p:nvPr userDrawn="1"/>
        </p:nvGrpSpPr>
        <p:grpSpPr>
          <a:xfrm>
            <a:off x="924456" y="6561433"/>
            <a:ext cx="7295089" cy="278275"/>
            <a:chOff x="1348083" y="6561433"/>
            <a:chExt cx="7295089" cy="278275"/>
          </a:xfrm>
        </p:grpSpPr>
        <p:sp>
          <p:nvSpPr>
            <p:cNvPr id="63" name="文本框 62"/>
            <p:cNvSpPr txBox="1"/>
            <p:nvPr userDrawn="1"/>
          </p:nvSpPr>
          <p:spPr>
            <a:xfrm>
              <a:off x="1348083" y="6562709"/>
              <a:ext cx="28750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dirty="0" smtClean="0">
                  <a:solidFill>
                    <a:schemeClr val="accent1">
                      <a:lumMod val="50000"/>
                    </a:schemeClr>
                  </a:solidFill>
                </a:rPr>
                <a:t>2015</a:t>
              </a:r>
              <a:r>
                <a:rPr kumimoji="1" lang="zh-CN" altLang="en-US" sz="1200" dirty="0" smtClean="0">
                  <a:solidFill>
                    <a:schemeClr val="accent1">
                      <a:lumMod val="50000"/>
                    </a:schemeClr>
                  </a:solidFill>
                </a:rPr>
                <a:t>国际创客中国行</a:t>
              </a:r>
              <a:r>
                <a:rPr kumimoji="1" lang="en-US" altLang="zh-CN" sz="1200" baseline="0" dirty="0" smtClean="0">
                  <a:solidFill>
                    <a:schemeClr val="accent1">
                      <a:lumMod val="50000"/>
                    </a:schemeClr>
                  </a:solidFill>
                </a:rPr>
                <a:t> </a:t>
              </a:r>
              <a:r>
                <a:rPr kumimoji="1" lang="zh-CN" altLang="en-US" sz="1200" dirty="0" smtClean="0">
                  <a:solidFill>
                    <a:schemeClr val="accent1">
                      <a:lumMod val="50000"/>
                    </a:schemeClr>
                  </a:solidFill>
                </a:rPr>
                <a:t>清华大学交流会</a:t>
              </a:r>
              <a:endParaRPr kumimoji="1" lang="en-US" altLang="zh-CN" sz="1200" dirty="0" smtClean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64" name="文本框 63"/>
            <p:cNvSpPr txBox="1"/>
            <p:nvPr userDrawn="1"/>
          </p:nvSpPr>
          <p:spPr>
            <a:xfrm>
              <a:off x="4561242" y="6561433"/>
              <a:ext cx="408193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dirty="0" smtClean="0">
                  <a:solidFill>
                    <a:schemeClr val="accent1">
                      <a:lumMod val="50000"/>
                    </a:schemeClr>
                  </a:solidFill>
                  <a:latin typeface="Gill Sans"/>
                  <a:cs typeface="Gill Sans"/>
                </a:rPr>
                <a:t>Noisebridge China Trip 2015,</a:t>
              </a:r>
              <a:r>
                <a:rPr kumimoji="1" lang="en-US" altLang="zh-CN" sz="1200" baseline="0" dirty="0" smtClean="0">
                  <a:solidFill>
                    <a:schemeClr val="accent1">
                      <a:lumMod val="50000"/>
                    </a:schemeClr>
                  </a:solidFill>
                  <a:latin typeface="Gill Sans"/>
                  <a:cs typeface="Gill Sans"/>
                </a:rPr>
                <a:t> </a:t>
              </a:r>
              <a:r>
                <a:rPr kumimoji="1" lang="en-US" altLang="zh-CN" sz="1200" dirty="0" smtClean="0">
                  <a:solidFill>
                    <a:schemeClr val="accent1">
                      <a:lumMod val="50000"/>
                    </a:schemeClr>
                  </a:solidFill>
                  <a:latin typeface="Gill Sans"/>
                  <a:cs typeface="Gill Sans"/>
                </a:rPr>
                <a:t>Tsinghua University Meet-Up</a:t>
              </a: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jpeg"/><Relationship Id="rId6" Type="http://schemas.openxmlformats.org/officeDocument/2006/relationships/image" Target="../media/image10.jpeg"/><Relationship Id="rId7" Type="http://schemas.openxmlformats.org/officeDocument/2006/relationships/image" Target="../media/image11.jpeg"/><Relationship Id="rId8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733365" y="2373121"/>
            <a:ext cx="3309803" cy="2037515"/>
          </a:xfrm>
        </p:spPr>
        <p:txBody>
          <a:bodyPr>
            <a:noAutofit/>
          </a:bodyPr>
          <a:lstStyle/>
          <a:p>
            <a:r>
              <a:rPr kumimoji="1" lang="en-US" altLang="zh-CN" sz="4400" dirty="0" smtClean="0"/>
              <a:t>My Story of becoming a  Maker</a:t>
            </a: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/>
              <a:t>By Antares Zhang </a:t>
            </a:r>
          </a:p>
          <a:p>
            <a:r>
              <a:rPr kumimoji="1" lang="en-US" altLang="zh-CN" sz="2400" dirty="0" smtClean="0"/>
              <a:t>RDFZ SCIEXP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71894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My Story------ a</a:t>
            </a:r>
            <a:r>
              <a:rPr kumimoji="1" lang="en-US" altLang="zh-CN" dirty="0" smtClean="0"/>
              <a:t>n outline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sz="2800" dirty="0" smtClean="0"/>
              <a:t>Typical high school student at RDFZ</a:t>
            </a:r>
          </a:p>
          <a:p>
            <a:r>
              <a:rPr kumimoji="1" lang="en-US" altLang="zh-CN" sz="2800" dirty="0" smtClean="0"/>
              <a:t>Introduced to 3D printing at school</a:t>
            </a:r>
          </a:p>
          <a:p>
            <a:r>
              <a:rPr kumimoji="1" lang="en-US" altLang="zh-CN" sz="2800" dirty="0" smtClean="0"/>
              <a:t>Joined Open Wisdom Lab at THU</a:t>
            </a:r>
          </a:p>
          <a:p>
            <a:r>
              <a:rPr kumimoji="1" lang="en-US" altLang="zh-CN" sz="2800" dirty="0" smtClean="0"/>
              <a:t>Learned </a:t>
            </a:r>
            <a:r>
              <a:rPr kumimoji="1" lang="en-US" altLang="zh-CN" sz="2800" dirty="0" err="1" smtClean="0"/>
              <a:t>Arduino</a:t>
            </a:r>
            <a:r>
              <a:rPr kumimoji="1" lang="en-US" altLang="zh-CN" sz="2800" dirty="0"/>
              <a:t> </a:t>
            </a:r>
            <a:r>
              <a:rPr kumimoji="1" lang="en-US" altLang="zh-CN" sz="2800" dirty="0" smtClean="0"/>
              <a:t>at </a:t>
            </a:r>
            <a:r>
              <a:rPr kumimoji="1" lang="en-US" altLang="zh-CN" sz="2800" dirty="0" err="1" smtClean="0"/>
              <a:t>school&amp;OWL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Little Projects with </a:t>
            </a:r>
            <a:r>
              <a:rPr kumimoji="1" lang="en-US" altLang="zh-CN" sz="2800" dirty="0" err="1" smtClean="0"/>
              <a:t>Arduino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Built my own 3D printer</a:t>
            </a:r>
          </a:p>
          <a:p>
            <a:r>
              <a:rPr kumimoji="1" lang="en-US" altLang="zh-CN" sz="2800" dirty="0" smtClean="0"/>
              <a:t>Future plans</a:t>
            </a:r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24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 ONE------</a:t>
            </a:r>
            <a:r>
              <a:rPr kumimoji="1" lang="en-US" altLang="zh-CN" dirty="0" err="1" smtClean="0"/>
              <a:t>Arduino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projects</a:t>
            </a:r>
            <a:br>
              <a:rPr kumimoji="1" lang="en-US" altLang="zh-CN" dirty="0" smtClean="0"/>
            </a:br>
            <a:r>
              <a:rPr kumimoji="1" lang="en-US" altLang="zh-CN" dirty="0" smtClean="0"/>
              <a:t>Auto obstacle avoiding car</a:t>
            </a:r>
            <a:endParaRPr kumimoji="1" lang="zh-CN" altLang="en-US" dirty="0"/>
          </a:p>
        </p:txBody>
      </p:sp>
      <p:pic>
        <p:nvPicPr>
          <p:cNvPr id="5" name="内容占位符 4" descr="1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3" b="4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32911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 ONE------</a:t>
            </a:r>
            <a:r>
              <a:rPr kumimoji="1" lang="en-US" altLang="zh-CN" dirty="0" err="1" smtClean="0"/>
              <a:t>Arduino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projects</a:t>
            </a:r>
            <a:br>
              <a:rPr kumimoji="1" lang="en-US" altLang="zh-CN" dirty="0" smtClean="0"/>
            </a:br>
            <a:r>
              <a:rPr kumimoji="1" lang="en-US" altLang="zh-CN" dirty="0" smtClean="0"/>
              <a:t>Auto snoring reminder</a:t>
            </a:r>
            <a:endParaRPr kumimoji="1" lang="zh-CN" altLang="en-US" dirty="0"/>
          </a:p>
        </p:txBody>
      </p:sp>
      <p:pic>
        <p:nvPicPr>
          <p:cNvPr id="4" name="内容占位符 3" descr="2.pic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7" b="40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59747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 </a:t>
            </a:r>
            <a:r>
              <a:rPr kumimoji="1" lang="en-US" altLang="zh-CN" dirty="0" smtClean="0"/>
              <a:t>TWO</a:t>
            </a:r>
            <a:r>
              <a:rPr kumimoji="1" lang="en-US" altLang="zh-CN" dirty="0" smtClean="0"/>
              <a:t>------3D printing</a:t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Buliding</a:t>
            </a:r>
            <a:r>
              <a:rPr kumimoji="1" lang="en-US" altLang="zh-CN" dirty="0" smtClean="0"/>
              <a:t> a  </a:t>
            </a:r>
            <a:r>
              <a:rPr kumimoji="1" lang="en-US" altLang="zh-CN" dirty="0" smtClean="0"/>
              <a:t>3D printer</a:t>
            </a:r>
            <a:endParaRPr kumimoji="1" lang="zh-CN" altLang="en-US" dirty="0"/>
          </a:p>
        </p:txBody>
      </p:sp>
      <p:pic>
        <p:nvPicPr>
          <p:cNvPr id="8" name="图片 7" descr="IMG_20150401_213057_HDR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2" y="2323652"/>
            <a:ext cx="5904192" cy="3322511"/>
          </a:xfrm>
          <a:prstGeom prst="rect">
            <a:avLst/>
          </a:prstGeom>
        </p:spPr>
      </p:pic>
      <p:pic>
        <p:nvPicPr>
          <p:cNvPr id="9" name="图片 8" descr="IMG_20150402_211843_HDR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3" y="2323653"/>
            <a:ext cx="5904191" cy="3322510"/>
          </a:xfrm>
          <a:prstGeom prst="rect">
            <a:avLst/>
          </a:prstGeom>
        </p:spPr>
      </p:pic>
      <p:pic>
        <p:nvPicPr>
          <p:cNvPr id="10" name="图片 9" descr="IMG_20150401_215953_HDR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9" r="10787"/>
          <a:stretch/>
        </p:blipFill>
        <p:spPr>
          <a:xfrm>
            <a:off x="1762619" y="2323652"/>
            <a:ext cx="4439000" cy="3322511"/>
          </a:xfrm>
          <a:prstGeom prst="rect">
            <a:avLst/>
          </a:prstGeom>
        </p:spPr>
      </p:pic>
      <p:pic>
        <p:nvPicPr>
          <p:cNvPr id="11" name="图片 10" descr="IMG_20150402_221647_HDR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4" r="7894" b="29838"/>
          <a:stretch/>
        </p:blipFill>
        <p:spPr>
          <a:xfrm>
            <a:off x="5458296" y="902813"/>
            <a:ext cx="3223583" cy="5013812"/>
          </a:xfrm>
          <a:prstGeom prst="rect">
            <a:avLst/>
          </a:prstGeom>
        </p:spPr>
      </p:pic>
      <p:pic>
        <p:nvPicPr>
          <p:cNvPr id="12" name="图片 11" descr="IMG_20150402_234858_HDR.jp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49"/>
          <a:stretch/>
        </p:blipFill>
        <p:spPr>
          <a:xfrm>
            <a:off x="5458296" y="902813"/>
            <a:ext cx="3306678" cy="5013812"/>
          </a:xfrm>
          <a:prstGeom prst="rect">
            <a:avLst/>
          </a:prstGeom>
        </p:spPr>
      </p:pic>
      <p:pic>
        <p:nvPicPr>
          <p:cNvPr id="13" name="图片 12" descr="IMG_20150404_030942_HDR.jp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734" b="19688"/>
          <a:stretch/>
        </p:blipFill>
        <p:spPr>
          <a:xfrm>
            <a:off x="5458296" y="902813"/>
            <a:ext cx="3306678" cy="5006282"/>
          </a:xfrm>
          <a:prstGeom prst="rect">
            <a:avLst/>
          </a:prstGeom>
        </p:spPr>
      </p:pic>
      <p:pic>
        <p:nvPicPr>
          <p:cNvPr id="14" name="图片 13" descr="IMG_20150405_182008_HDR.jp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21"/>
          <a:stretch/>
        </p:blipFill>
        <p:spPr>
          <a:xfrm>
            <a:off x="5458296" y="870343"/>
            <a:ext cx="3306678" cy="50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99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PART </a:t>
            </a:r>
            <a:r>
              <a:rPr kumimoji="1" lang="en-US" altLang="zh-CN" dirty="0" smtClean="0"/>
              <a:t>TWO</a:t>
            </a:r>
            <a:r>
              <a:rPr kumimoji="1" lang="en-US" altLang="zh-CN" dirty="0" smtClean="0"/>
              <a:t>------3D printing</a:t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Buliding</a:t>
            </a:r>
            <a:r>
              <a:rPr kumimoji="1" lang="en-US" altLang="zh-CN" dirty="0" smtClean="0"/>
              <a:t> a  </a:t>
            </a:r>
            <a:r>
              <a:rPr kumimoji="1" lang="en-US" altLang="zh-CN" dirty="0" smtClean="0"/>
              <a:t>3D printer</a:t>
            </a:r>
            <a:r>
              <a:rPr kumimoji="1" lang="zh-CN" altLang="en-US" dirty="0" smtClean="0"/>
              <a:t>－</a:t>
            </a:r>
            <a:r>
              <a:rPr kumimoji="1" lang="en-US" altLang="zh-CN" dirty="0" smtClean="0"/>
              <a:t>final version</a:t>
            </a:r>
            <a:endParaRPr kumimoji="1" lang="zh-CN" altLang="en-US" dirty="0"/>
          </a:p>
        </p:txBody>
      </p:sp>
      <p:pic>
        <p:nvPicPr>
          <p:cNvPr id="3" name="图片 2" descr="6.pi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899" y="2170664"/>
            <a:ext cx="3197818" cy="4263757"/>
          </a:xfrm>
          <a:prstGeom prst="rect">
            <a:avLst/>
          </a:prstGeom>
        </p:spPr>
      </p:pic>
      <p:pic>
        <p:nvPicPr>
          <p:cNvPr id="4" name="图片 3" descr="3.pic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9" b="38651"/>
          <a:stretch/>
        </p:blipFill>
        <p:spPr>
          <a:xfrm>
            <a:off x="2058335" y="2170664"/>
            <a:ext cx="4961103" cy="4263757"/>
          </a:xfrm>
          <a:prstGeom prst="rect">
            <a:avLst/>
          </a:prstGeom>
        </p:spPr>
      </p:pic>
      <p:pic>
        <p:nvPicPr>
          <p:cNvPr id="5" name="图片 4" descr="7.pic_hd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" t="36141" r="12245" b="18572"/>
          <a:stretch/>
        </p:blipFill>
        <p:spPr>
          <a:xfrm>
            <a:off x="1440341" y="2116770"/>
            <a:ext cx="5903214" cy="435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83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2815" y="710147"/>
            <a:ext cx="7024744" cy="1143000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What’s more……</a:t>
            </a:r>
            <a:br>
              <a:rPr kumimoji="1" lang="en-US" altLang="zh-CN" sz="3200" dirty="0" smtClean="0"/>
            </a:br>
            <a:r>
              <a:rPr kumimoji="1" lang="en-US" altLang="zh-CN" sz="3200" dirty="0" smtClean="0"/>
              <a:t>--future plans</a:t>
            </a:r>
            <a:endParaRPr kumimoji="1" lang="zh-CN" altLang="en-US" sz="3200" dirty="0"/>
          </a:p>
        </p:txBody>
      </p:sp>
      <p:pic>
        <p:nvPicPr>
          <p:cNvPr id="5" name="图片 4" descr="5.pic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85" b="12997"/>
          <a:stretch/>
        </p:blipFill>
        <p:spPr>
          <a:xfrm>
            <a:off x="4225615" y="710147"/>
            <a:ext cx="4359668" cy="5574009"/>
          </a:xfrm>
          <a:prstGeom prst="rect">
            <a:avLst/>
          </a:prstGeom>
        </p:spPr>
      </p:pic>
      <p:pic>
        <p:nvPicPr>
          <p:cNvPr id="6" name="图片 5" descr="9.pic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85" b="25151"/>
          <a:stretch/>
        </p:blipFill>
        <p:spPr>
          <a:xfrm>
            <a:off x="462815" y="2285128"/>
            <a:ext cx="3762800" cy="399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907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3490" y="2838905"/>
            <a:ext cx="7024744" cy="1143000"/>
          </a:xfrm>
        </p:spPr>
        <p:txBody>
          <a:bodyPr>
            <a:noAutofit/>
          </a:bodyPr>
          <a:lstStyle/>
          <a:p>
            <a:pPr algn="ctr"/>
            <a:r>
              <a:rPr kumimoji="1" lang="en-US" altLang="zh-CN" sz="8800" dirty="0" smtClean="0"/>
              <a:t>Thanks!</a:t>
            </a:r>
            <a:endParaRPr kumimoji="1"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9349560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奥斯汀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奥斯汀.thmx</Template>
  <TotalTime>149</TotalTime>
  <Words>102</Words>
  <Application>Microsoft Macintosh PowerPoint</Application>
  <PresentationFormat>全屏显示(4:3)</PresentationFormat>
  <Paragraphs>17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奥斯汀</vt:lpstr>
      <vt:lpstr>My Story of becoming a  Maker</vt:lpstr>
      <vt:lpstr>My Story------ an outline</vt:lpstr>
      <vt:lpstr>PART ONE------Arduino projects Auto obstacle avoiding car</vt:lpstr>
      <vt:lpstr>PART ONE------Arduino projects Auto snoring reminder</vt:lpstr>
      <vt:lpstr>PART TWO------3D printing Buliding a  3D printer</vt:lpstr>
      <vt:lpstr>PART TWO------3D printing Buliding a  3D printer－final version</vt:lpstr>
      <vt:lpstr>What’s more…… --future plans</vt:lpstr>
      <vt:lpstr>Thanks!</vt:lpstr>
    </vt:vector>
  </TitlesOfParts>
  <Company>清华大学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展演项目名称</dc:title>
  <dc:creator>媒体工作室 i.Center</dc:creator>
  <cp:lastModifiedBy>张 域</cp:lastModifiedBy>
  <cp:revision>31</cp:revision>
  <dcterms:created xsi:type="dcterms:W3CDTF">2015-10-12T00:57:08Z</dcterms:created>
  <dcterms:modified xsi:type="dcterms:W3CDTF">2015-10-17T14:36:20Z</dcterms:modified>
</cp:coreProperties>
</file>

<file path=docProps/thumbnail.jpeg>
</file>